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 Thin" panose="020B0604020202020204" charset="0"/>
      <p:regular r:id="rId27"/>
    </p:embeddedFont>
    <p:embeddedFont>
      <p:font typeface="Roboto Light" panose="020B0604020202020204" charset="0"/>
      <p:regular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6" d="100"/>
          <a:sy n="96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60032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6067" y="1799541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82411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82411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82411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51969" y="1237277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6096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2132649" y="300379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95821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1046027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509407" y="3241888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132649" y="2818252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564711" y="2789069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536408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1046027" y="3239244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328389" y="32392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8947</TotalTime>
  <Words>744</Words>
  <Application>Microsoft Office PowerPoint</Application>
  <PresentationFormat>Affichage à l'écran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Roboto Thin</vt:lpstr>
      <vt:lpstr>Roboto Light</vt:lpstr>
      <vt:lpstr>Roboto </vt:lpstr>
      <vt:lpstr>Roboto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335</cp:revision>
  <cp:lastPrinted>2014-11-28T12:08:36Z</cp:lastPrinted>
  <dcterms:created xsi:type="dcterms:W3CDTF">2014-11-06T10:50:04Z</dcterms:created>
  <dcterms:modified xsi:type="dcterms:W3CDTF">2016-08-25T10:54:14Z</dcterms:modified>
</cp:coreProperties>
</file>